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085" y="3271983"/>
            <a:ext cx="8001000" cy="157711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u="sng" dirty="0" smtClean="0">
                <a:solidFill>
                  <a:schemeClr val="bg1"/>
                </a:solidFill>
              </a:rPr>
              <a:t/>
            </a:r>
            <a:br>
              <a:rPr lang="ar-SA" b="1" u="sng" dirty="0" smtClean="0">
                <a:solidFill>
                  <a:schemeClr val="bg1"/>
                </a:solidFill>
              </a:rPr>
            </a:br>
            <a:r>
              <a:rPr lang="ar-SA" b="1" u="sng" dirty="0">
                <a:solidFill>
                  <a:schemeClr val="bg1"/>
                </a:solidFill>
              </a:rPr>
              <a:t/>
            </a:r>
            <a:br>
              <a:rPr lang="ar-SA" b="1" u="sng" dirty="0">
                <a:solidFill>
                  <a:schemeClr val="bg1"/>
                </a:solidFill>
              </a:rPr>
            </a:br>
            <a:r>
              <a:rPr lang="ar-SA" b="1" u="sng" dirty="0" smtClean="0">
                <a:solidFill>
                  <a:schemeClr val="bg1"/>
                </a:solidFill>
              </a:rPr>
              <a:t/>
            </a:r>
            <a:br>
              <a:rPr lang="ar-SA" b="1" u="sng" dirty="0" smtClean="0">
                <a:solidFill>
                  <a:schemeClr val="bg1"/>
                </a:solidFill>
              </a:rPr>
            </a:br>
            <a:r>
              <a:rPr lang="ar-SA" b="1" u="sng" dirty="0">
                <a:solidFill>
                  <a:schemeClr val="bg1"/>
                </a:solidFill>
              </a:rPr>
              <a:t/>
            </a:r>
            <a:br>
              <a:rPr lang="ar-SA" b="1" u="sng" dirty="0">
                <a:solidFill>
                  <a:schemeClr val="bg1"/>
                </a:solidFill>
              </a:rPr>
            </a:br>
            <a:r>
              <a:rPr lang="ar-IQ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اعلان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فرصة استثمارية </a:t>
            </a:r>
            <a:r>
              <a:rPr lang="ar-S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لإنشاء و</a:t>
            </a:r>
            <a:r>
              <a:rPr lang="ar-IQ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تطوير </a:t>
            </a:r>
            <a:r>
              <a:rPr lang="ar-IQ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المدينة الصناعية في محافظة </a:t>
            </a:r>
            <a:r>
              <a:rPr lang="ar-S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بابل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3" y="295565"/>
            <a:ext cx="2117435" cy="23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445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Tahoma</vt:lpstr>
      <vt:lpstr>Wingdings 3</vt:lpstr>
      <vt:lpstr>Slice</vt:lpstr>
      <vt:lpstr>    اعلان  فرصة استثمارية لإنشاء وتطوير المدينة الصناعية في محافظة بابل 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اعلان  فرصة استثمارية تطوير المدينة الصناعية في محافظة البصرة </dc:title>
  <dc:creator>Administrator</dc:creator>
  <cp:lastModifiedBy>Administrator</cp:lastModifiedBy>
  <cp:revision>3</cp:revision>
  <dcterms:created xsi:type="dcterms:W3CDTF">2024-10-17T07:20:50Z</dcterms:created>
  <dcterms:modified xsi:type="dcterms:W3CDTF">2025-01-09T04:46:36Z</dcterms:modified>
</cp:coreProperties>
</file>